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DDC0A54-17CB-4029-A391-DE2D5424BBDA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4D53896-99B3-4EE8-9CA6-C5E09BB54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829761"/>
          </a:xfrm>
        </p:spPr>
        <p:txBody>
          <a:bodyPr>
            <a:normAutofit/>
          </a:bodyPr>
          <a:lstStyle/>
          <a:p>
            <a:r>
              <a:rPr lang="en-US" sz="5400" dirty="0" smtClean="0"/>
              <a:t>Needs Assessment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924800" cy="137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EDUC 533</a:t>
            </a:r>
          </a:p>
          <a:p>
            <a:r>
              <a:rPr lang="en-US" dirty="0" smtClean="0"/>
              <a:t>Tara Potter &amp; </a:t>
            </a:r>
          </a:p>
          <a:p>
            <a:r>
              <a:rPr lang="en-US" dirty="0" smtClean="0"/>
              <a:t>Leona Carr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Facilities</a:t>
            </a:r>
          </a:p>
          <a:p>
            <a:r>
              <a:rPr lang="en-US" dirty="0" smtClean="0"/>
              <a:t>Public elementary schools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r>
              <a:rPr lang="en-US" dirty="0" smtClean="0"/>
              <a:t>  grade classrooms, with approx</a:t>
            </a:r>
            <a:r>
              <a:rPr lang="en-US" smtClean="0"/>
              <a:t>. 24-30 </a:t>
            </a:r>
            <a:r>
              <a:rPr lang="en-US" dirty="0" smtClean="0"/>
              <a:t>students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Philosophy &amp; Taboos of a Larger Community</a:t>
            </a:r>
          </a:p>
          <a:p>
            <a:r>
              <a:rPr lang="en-US" dirty="0" smtClean="0"/>
              <a:t>Many parents and other members of the community may not understand the importance or using non-traditional formats of writing in the classroom.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Environment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Spokane Public Schools</a:t>
            </a:r>
          </a:p>
          <a:p>
            <a:r>
              <a:rPr lang="en-US" dirty="0" smtClean="0"/>
              <a:t>Intermediate learners vary in terms of ability, gender, SES, language, special needs, family support, etc.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Roosevelt Elementary School Students</a:t>
            </a:r>
          </a:p>
          <a:p>
            <a:r>
              <a:rPr lang="en-US" dirty="0" smtClean="0"/>
              <a:t>Approximate student population is 485.</a:t>
            </a:r>
          </a:p>
          <a:p>
            <a:r>
              <a:rPr lang="en-US" dirty="0" smtClean="0"/>
              <a:t>58.6% receive free &amp; reduced lunch.</a:t>
            </a:r>
          </a:p>
          <a:p>
            <a:r>
              <a:rPr lang="en-US" dirty="0" smtClean="0"/>
              <a:t>K-6 school</a:t>
            </a:r>
          </a:p>
          <a:p>
            <a:r>
              <a:rPr lang="en-US" dirty="0" smtClean="0"/>
              <a:t>Title I school.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Learners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Washington states office of the superintendent of public instruction. Retrieved April 13, 2011 http://www.k12.wa.us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Problem:</a:t>
            </a:r>
          </a:p>
          <a:p>
            <a:r>
              <a:rPr lang="en-US" sz="2400" dirty="0" smtClean="0"/>
              <a:t>Through classroom observations and communications with other teachers it has become very clear that students often struggle with writing, especially non-fiction or expository writing.</a:t>
            </a:r>
          </a:p>
          <a:p>
            <a:r>
              <a:rPr lang="en-US" sz="2400" dirty="0" smtClean="0"/>
              <a:t>Teachers are also having difficulties in motivating students to write.</a:t>
            </a:r>
          </a:p>
          <a:p>
            <a:pPr>
              <a:buNone/>
            </a:pPr>
            <a:r>
              <a:rPr lang="en-US" sz="2400" dirty="0" smtClean="0"/>
              <a:t>Solution:</a:t>
            </a:r>
          </a:p>
          <a:p>
            <a:r>
              <a:rPr lang="en-US" sz="2400" dirty="0" smtClean="0"/>
              <a:t>We will develop a unit of writing in a non-traditional genre or form to help motivate students, while still focusing on the writing process and writing skills.</a:t>
            </a:r>
          </a:p>
          <a:p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Problem-Finding, Problem-Solving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2009/2010 school year Roosevelt school passed the Washington State Measures of Student Progress (MSP) at a </a:t>
            </a:r>
            <a:r>
              <a:rPr lang="en-US" b="1" dirty="0" smtClean="0"/>
              <a:t>48%</a:t>
            </a:r>
            <a:r>
              <a:rPr lang="en-US" dirty="0" smtClean="0"/>
              <a:t> accuracy level.</a:t>
            </a:r>
          </a:p>
          <a:p>
            <a:r>
              <a:rPr lang="en-US" dirty="0" smtClean="0"/>
              <a:t>District wide on the MSP in Spokane Public Schools students passed at a 59.3% level.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Students will become familiar with a new genre, form, and purpose for writing.</a:t>
            </a:r>
          </a:p>
          <a:p>
            <a:r>
              <a:rPr lang="en-US" dirty="0" smtClean="0"/>
              <a:t>Students will use the writing process: prewriting, drafting, revising to improve text, editing text, and publishing text to share with audiences.</a:t>
            </a:r>
          </a:p>
          <a:p>
            <a:r>
              <a:rPr lang="en-US" dirty="0" smtClean="0"/>
              <a:t>Students will write to explain a concept from a content area.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Instructional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for new materials or technologies that will be utilized.</a:t>
            </a:r>
          </a:p>
          <a:p>
            <a:r>
              <a:rPr lang="en-US" dirty="0" smtClean="0"/>
              <a:t>Training for implementing new ways to write to explain to increase student engagement.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Instructional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Funds for software.</a:t>
            </a:r>
          </a:p>
          <a:p>
            <a:r>
              <a:rPr lang="en-US" dirty="0" smtClean="0"/>
              <a:t>Funds for mentor texts.</a:t>
            </a:r>
          </a:p>
          <a:p>
            <a:r>
              <a:rPr lang="en-US" dirty="0" smtClean="0"/>
              <a:t>Preparation time to prepare for the project to be taught.</a:t>
            </a:r>
          </a:p>
          <a:p>
            <a:r>
              <a:rPr lang="en-US" dirty="0" smtClean="0"/>
              <a:t>Teacher attitudes/fears towards the teaching of writing.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Non-Instructional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Characteristics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Spokane Public Schools employs 1,758 classroom teachers.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Average years of teacher experience is 13.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74.3% of teachers have a Master’s degree.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Our unit will be used in classrooms at the intermediate level (4</a:t>
            </a:r>
            <a:r>
              <a:rPr lang="en-US" baseline="30000" dirty="0" smtClean="0"/>
              <a:t>th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Environment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Existing Curriculum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This piece of instruction will be used as a supplement to the existing approach that is already used and can fit into many different models.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For example this supplement can fit into 	the writing workshop.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This unit will align with Washington state standards (EALRs and GLEs)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Environment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Available hardware &amp; software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Some classrooms have computers, schools have computer labs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Scanners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Most classrooms have document cameras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Some classrooms have Smart Boards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Internet access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Word processor, PowerPoint, etc. for publishing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Environment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</TotalTime>
  <Words>479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Needs Assessment</vt:lpstr>
      <vt:lpstr>Problem-Finding, Problem-Solving Model</vt:lpstr>
      <vt:lpstr>Instructional Needs</vt:lpstr>
      <vt:lpstr>Student Instructional Needs</vt:lpstr>
      <vt:lpstr>Teacher Instructional Needs</vt:lpstr>
      <vt:lpstr>Non-Instructional Needs</vt:lpstr>
      <vt:lpstr>Learning Environment</vt:lpstr>
      <vt:lpstr>Learning Environment cont.</vt:lpstr>
      <vt:lpstr>Learning Environment cont.</vt:lpstr>
      <vt:lpstr>Learning Environment cont.</vt:lpstr>
      <vt:lpstr>Description of Learners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Needs Assessment</dc:title>
  <dc:creator>phileona</dc:creator>
  <cp:lastModifiedBy>Tara P</cp:lastModifiedBy>
  <cp:revision>13</cp:revision>
  <dcterms:created xsi:type="dcterms:W3CDTF">2011-04-14T03:17:32Z</dcterms:created>
  <dcterms:modified xsi:type="dcterms:W3CDTF">2011-04-15T02:42:36Z</dcterms:modified>
</cp:coreProperties>
</file>